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5"/>
  </p:handoutMasterIdLst>
  <p:sldIdLst>
    <p:sldId id="256" r:id="rId2"/>
    <p:sldId id="358" r:id="rId3"/>
    <p:sldId id="361" r:id="rId4"/>
    <p:sldId id="369" r:id="rId5"/>
    <p:sldId id="370" r:id="rId6"/>
    <p:sldId id="360" r:id="rId7"/>
    <p:sldId id="362" r:id="rId8"/>
    <p:sldId id="363" r:id="rId9"/>
    <p:sldId id="364" r:id="rId10"/>
    <p:sldId id="365" r:id="rId11"/>
    <p:sldId id="366" r:id="rId12"/>
    <p:sldId id="367" r:id="rId13"/>
    <p:sldId id="36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D997-0BF9-4741-BB52-0327B57883F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E4B05-7E64-4C25-B065-2E173952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7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4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2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5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6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F58E2A-375E-41CB-9F6C-65200229ED9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4CC9BA-D23B-4ABA-B936-09E7E48C03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1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ofplattsburgh.com/586/Downtown-Park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ity of plattsburgh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016" y="3932240"/>
            <a:ext cx="1953194" cy="23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Parking Lot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09" y="73152"/>
            <a:ext cx="8638781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1" y="57639"/>
            <a:ext cx="8647551" cy="62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5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25" y="72880"/>
            <a:ext cx="8638781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Parking Lot Counts during the Weekdays</a:t>
            </a:r>
          </a:p>
          <a:p>
            <a:r>
              <a:rPr lang="en-US" dirty="0" smtClean="0"/>
              <a:t>Increase Evening Parking Counts</a:t>
            </a:r>
          </a:p>
          <a:p>
            <a:r>
              <a:rPr lang="en-US" dirty="0" smtClean="0"/>
              <a:t>Increase Weekend Parking Counts</a:t>
            </a:r>
          </a:p>
          <a:p>
            <a:r>
              <a:rPr lang="en-US" dirty="0" smtClean="0"/>
              <a:t>Work on a system for On-Street parking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7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Parking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6046"/>
            <a:ext cx="10058400" cy="4023360"/>
          </a:xfrm>
        </p:spPr>
        <p:txBody>
          <a:bodyPr/>
          <a:lstStyle/>
          <a:p>
            <a:r>
              <a:rPr lang="en-US" dirty="0" smtClean="0"/>
              <a:t>The purpose </a:t>
            </a:r>
            <a:r>
              <a:rPr lang="en-US" dirty="0" smtClean="0"/>
              <a:t>of these recent parking counts is to </a:t>
            </a:r>
            <a:r>
              <a:rPr lang="en-US" dirty="0" smtClean="0"/>
              <a:t>better </a:t>
            </a:r>
            <a:r>
              <a:rPr lang="en-US" dirty="0" smtClean="0"/>
              <a:t>understand the parking utilization across the 4 main City </a:t>
            </a:r>
            <a:r>
              <a:rPr lang="en-US" dirty="0"/>
              <a:t>o</a:t>
            </a:r>
            <a:r>
              <a:rPr lang="en-US" dirty="0" smtClean="0"/>
              <a:t>wned parking lots.</a:t>
            </a:r>
            <a:endParaRPr lang="en-US" dirty="0" smtClean="0"/>
          </a:p>
          <a:p>
            <a:pPr lvl="1"/>
            <a:r>
              <a:rPr lang="en-US" dirty="0" smtClean="0"/>
              <a:t>Durkee Street Parking Lot</a:t>
            </a:r>
          </a:p>
          <a:p>
            <a:pPr lvl="1"/>
            <a:r>
              <a:rPr lang="en-US" dirty="0" smtClean="0"/>
              <a:t>Broad Street Parking Lot</a:t>
            </a:r>
          </a:p>
          <a:p>
            <a:pPr lvl="1"/>
            <a:r>
              <a:rPr lang="en-US" dirty="0" smtClean="0"/>
              <a:t>Court Street Parking Lot</a:t>
            </a:r>
          </a:p>
          <a:p>
            <a:pPr lvl="1"/>
            <a:r>
              <a:rPr lang="en-US" dirty="0" smtClean="0"/>
              <a:t>City Hall Place Parking Lot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1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Carl Walker Parking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5208" y="2000419"/>
            <a:ext cx="7272527" cy="368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Peak </a:t>
            </a:r>
            <a:r>
              <a:rPr lang="en-US" dirty="0"/>
              <a:t>Occupancy of City Lots</a:t>
            </a:r>
          </a:p>
          <a:p>
            <a:pPr lvl="1"/>
            <a:r>
              <a:rPr lang="en-US" dirty="0"/>
              <a:t>85% - Noon (Not Including Bridge St. Lot)</a:t>
            </a:r>
          </a:p>
          <a:p>
            <a:pPr lvl="1"/>
            <a:r>
              <a:rPr lang="en-US" dirty="0"/>
              <a:t>55% - Evenings</a:t>
            </a:r>
          </a:p>
          <a:p>
            <a:pPr lvl="1"/>
            <a:r>
              <a:rPr lang="en-US" dirty="0"/>
              <a:t>Margaret and Court – 100%</a:t>
            </a:r>
          </a:p>
          <a:p>
            <a:pPr lvl="1"/>
            <a:r>
              <a:rPr lang="en-US" dirty="0"/>
              <a:t>Durkee St. – 86%</a:t>
            </a:r>
          </a:p>
          <a:p>
            <a:r>
              <a:rPr lang="en-US" dirty="0"/>
              <a:t>Can Usually Find A Space in Durkee St. </a:t>
            </a:r>
            <a:r>
              <a:rPr lang="en-US" dirty="0" smtClean="0"/>
              <a:t>Lot</a:t>
            </a:r>
          </a:p>
          <a:p>
            <a:r>
              <a:rPr lang="en-US" dirty="0">
                <a:hlinkClick r:id="rId2"/>
              </a:rPr>
              <a:t>http://www.cityofplattsburgh.com/586/Downtown-Parking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Parking Lot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Weekday Counts have been between April 22</a:t>
            </a:r>
            <a:r>
              <a:rPr lang="en-US" baseline="30000" dirty="0" smtClean="0"/>
              <a:t>nd</a:t>
            </a:r>
            <a:r>
              <a:rPr lang="en-US" dirty="0" smtClean="0"/>
              <a:t> – May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So far 46 Weekday </a:t>
            </a:r>
            <a:r>
              <a:rPr lang="en-US" dirty="0"/>
              <a:t>Parking Lot </a:t>
            </a:r>
            <a:r>
              <a:rPr lang="en-US" dirty="0" smtClean="0"/>
              <a:t>Counts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80264"/>
              </p:ext>
            </p:extLst>
          </p:nvPr>
        </p:nvGraphicFramePr>
        <p:xfrm>
          <a:off x="2062480" y="2801790"/>
          <a:ext cx="81280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98064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57259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Weekday Morning</a:t>
                      </a:r>
                      <a:r>
                        <a:rPr lang="en-US" baseline="0" dirty="0" smtClean="0"/>
                        <a:t> Counts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Weekday Afternoon Counts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1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6:00 – 6:30</a:t>
                      </a:r>
                      <a:r>
                        <a:rPr lang="en-US" baseline="0" dirty="0" smtClean="0"/>
                        <a:t> am: 5 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 – 12:30</a:t>
                      </a:r>
                      <a:r>
                        <a:rPr lang="en-US" baseline="0" dirty="0" smtClean="0"/>
                        <a:t> pm: 5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37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8:00 – 8:30</a:t>
                      </a:r>
                      <a:r>
                        <a:rPr lang="en-US" baseline="0" dirty="0" smtClean="0"/>
                        <a:t> am: 4 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1:00 – 1:30</a:t>
                      </a:r>
                      <a:r>
                        <a:rPr lang="en-US" baseline="0" dirty="0" smtClean="0"/>
                        <a:t> pm: 4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71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10:00 – 10:30</a:t>
                      </a:r>
                      <a:r>
                        <a:rPr lang="en-US" baseline="0" dirty="0" smtClean="0"/>
                        <a:t> am: 7 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2:00 – 2:30</a:t>
                      </a:r>
                      <a:r>
                        <a:rPr lang="en-US" baseline="0" dirty="0" smtClean="0"/>
                        <a:t> pm: 10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1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3:00 – 3:30</a:t>
                      </a:r>
                      <a:r>
                        <a:rPr lang="en-US" baseline="0" dirty="0" smtClean="0"/>
                        <a:t> pm: 1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66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4:00 – 4:30</a:t>
                      </a:r>
                      <a:r>
                        <a:rPr lang="en-US" baseline="0" dirty="0" smtClean="0"/>
                        <a:t> pm: 5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643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6:00 – 6:30</a:t>
                      </a:r>
                      <a:r>
                        <a:rPr lang="en-US" baseline="0" dirty="0" smtClean="0"/>
                        <a:t> pm: 4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23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7:00 – 7:30 pm:</a:t>
                      </a:r>
                      <a:r>
                        <a:rPr lang="en-US" baseline="0" dirty="0" smtClean="0"/>
                        <a:t> 1 Count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49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58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Lowest and Highest Measured Utilization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244667"/>
              </p:ext>
            </p:extLst>
          </p:nvPr>
        </p:nvGraphicFramePr>
        <p:xfrm>
          <a:off x="1188403" y="2385759"/>
          <a:ext cx="100584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49923241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49718013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428346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Parking</a:t>
                      </a:r>
                      <a:r>
                        <a:rPr lang="en-US" baseline="0" dirty="0" smtClean="0"/>
                        <a:t> 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Lowest Measured Utilization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Measured</a:t>
                      </a:r>
                      <a:r>
                        <a:rPr lang="en-US" baseline="0" dirty="0" smtClean="0"/>
                        <a:t> Utilization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60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Durkee</a:t>
                      </a:r>
                      <a:r>
                        <a:rPr lang="en-US" baseline="0" dirty="0" smtClean="0"/>
                        <a:t>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r>
                        <a:rPr lang="en-US" baseline="0" dirty="0" smtClean="0"/>
                        <a:t> (6:00 – 6:30 am)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 (2:00 – 2:30 pm)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00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Broad Street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(6:00 – 6:30 am)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108%</a:t>
                      </a:r>
                      <a:r>
                        <a:rPr lang="en-US" baseline="0" dirty="0" smtClean="0"/>
                        <a:t> (6:00 – 6:30 pm)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60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Court</a:t>
                      </a:r>
                      <a:r>
                        <a:rPr lang="en-US" baseline="0" dirty="0" smtClean="0"/>
                        <a:t> Street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14% (6:00 – 6:30 am)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91% (6:00 – 6:30 pm)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Hall 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 (6:00</a:t>
                      </a:r>
                      <a:r>
                        <a:rPr lang="en-US" baseline="0" dirty="0" smtClean="0"/>
                        <a:t> – 6:30 am)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(6:00</a:t>
                      </a:r>
                      <a:r>
                        <a:rPr lang="en-US" baseline="0" dirty="0" smtClean="0"/>
                        <a:t> – 6:30 pm)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6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42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City Parking Lot Usage Per Hour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51" y="2886532"/>
            <a:ext cx="11482133" cy="13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27" y="70158"/>
            <a:ext cx="8629937" cy="62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7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89" y="72880"/>
            <a:ext cx="8638781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3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89" y="73152"/>
            <a:ext cx="8638781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509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C000"/>
      </a:accent1>
      <a:accent2>
        <a:srgbClr val="7EC1EE"/>
      </a:accent2>
      <a:accent3>
        <a:srgbClr val="FF0000"/>
      </a:accent3>
      <a:accent4>
        <a:srgbClr val="FBE6CE"/>
      </a:accent4>
      <a:accent5>
        <a:srgbClr val="D4EAF9"/>
      </a:accent5>
      <a:accent6>
        <a:srgbClr val="D6B8AA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4_9_2019 Parking Replacement Update</Template>
  <TotalTime>82</TotalTime>
  <Words>313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Parking Lot Counts</vt:lpstr>
      <vt:lpstr>Purpose of Parking Counts</vt:lpstr>
      <vt:lpstr>Carl Walker Parking Study</vt:lpstr>
      <vt:lpstr>Recent Parking Lot Counts</vt:lpstr>
      <vt:lpstr>Lowest and Highest Measured Utilization</vt:lpstr>
      <vt:lpstr>Average City Parking Lot Usage Per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Replacement Options </dc:title>
  <dc:creator>Vinson, Ethan</dc:creator>
  <cp:lastModifiedBy>Vinson, Ethan</cp:lastModifiedBy>
  <cp:revision>11</cp:revision>
  <cp:lastPrinted>2019-04-09T20:48:24Z</cp:lastPrinted>
  <dcterms:created xsi:type="dcterms:W3CDTF">2019-05-14T20:28:18Z</dcterms:created>
  <dcterms:modified xsi:type="dcterms:W3CDTF">2019-05-17T17:37:56Z</dcterms:modified>
</cp:coreProperties>
</file>